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8A87-9484-48AA-864F-50403046EBBA}" type="datetimeFigureOut">
              <a:rPr lang="pl-PL" smtClean="0"/>
              <a:pPr/>
              <a:t>2008-04-29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E1E508-C29F-4B54-A501-BAD7FFDEA92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8A87-9484-48AA-864F-50403046EBBA}" type="datetimeFigureOut">
              <a:rPr lang="pl-PL" smtClean="0"/>
              <a:pPr/>
              <a:t>2008-04-29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E508-C29F-4B54-A501-BAD7FFDEA9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8A87-9484-48AA-864F-50403046EBBA}" type="datetimeFigureOut">
              <a:rPr lang="pl-PL" smtClean="0"/>
              <a:pPr/>
              <a:t>2008-04-29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E508-C29F-4B54-A501-BAD7FFDEA9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C1D8A87-9484-48AA-864F-50403046EBBA}" type="datetimeFigureOut">
              <a:rPr lang="pl-PL" smtClean="0"/>
              <a:pPr/>
              <a:t>2008-04-29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0E1E508-C29F-4B54-A501-BAD7FFDEA92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Click="0" advTm="5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8A87-9484-48AA-864F-50403046EBBA}" type="datetimeFigureOut">
              <a:rPr lang="pl-PL" smtClean="0"/>
              <a:pPr/>
              <a:t>2008-04-29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E508-C29F-4B54-A501-BAD7FFDEA92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5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8A87-9484-48AA-864F-50403046EBBA}" type="datetimeFigureOut">
              <a:rPr lang="pl-PL" smtClean="0"/>
              <a:pPr/>
              <a:t>2008-04-29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E508-C29F-4B54-A501-BAD7FFDEA92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 advClick="0" advTm="5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E508-C29F-4B54-A501-BAD7FFDEA92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8A87-9484-48AA-864F-50403046EBBA}" type="datetimeFigureOut">
              <a:rPr lang="pl-PL" smtClean="0"/>
              <a:pPr/>
              <a:t>2008-04-29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5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8A87-9484-48AA-864F-50403046EBBA}" type="datetimeFigureOut">
              <a:rPr lang="pl-PL" smtClean="0"/>
              <a:pPr/>
              <a:t>2008-04-29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E508-C29F-4B54-A501-BAD7FFDEA92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Click="0" advTm="5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8A87-9484-48AA-864F-50403046EBBA}" type="datetimeFigureOut">
              <a:rPr lang="pl-PL" smtClean="0"/>
              <a:pPr/>
              <a:t>2008-04-29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E508-C29F-4B54-A501-BAD7FFDEA9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C1D8A87-9484-48AA-864F-50403046EBBA}" type="datetimeFigureOut">
              <a:rPr lang="pl-PL" smtClean="0"/>
              <a:pPr/>
              <a:t>2008-04-29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0E1E508-C29F-4B54-A501-BAD7FFDEA92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8A87-9484-48AA-864F-50403046EBBA}" type="datetimeFigureOut">
              <a:rPr lang="pl-PL" smtClean="0"/>
              <a:pPr/>
              <a:t>2008-04-29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E1E508-C29F-4B54-A501-BAD7FFDEA92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C1D8A87-9484-48AA-864F-50403046EBBA}" type="datetimeFigureOut">
              <a:rPr lang="pl-PL" smtClean="0"/>
              <a:pPr/>
              <a:t>2008-04-29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0E1E508-C29F-4B54-A501-BAD7FFDEA92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advClick="0" advTm="5000">
    <p:random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85786" y="0"/>
            <a:ext cx="7772400" cy="2571744"/>
          </a:xfrm>
        </p:spPr>
        <p:txBody>
          <a:bodyPr>
            <a:normAutofit fontScale="90000"/>
          </a:bodyPr>
          <a:lstStyle/>
          <a:p>
            <a:r>
              <a:rPr lang="pl-PL" sz="2800" dirty="0" smtClean="0"/>
              <a:t>„Jak </a:t>
            </a:r>
            <a:r>
              <a:rPr lang="pl-PL" sz="2800" dirty="0" smtClean="0"/>
              <a:t>piękna </a:t>
            </a:r>
            <a:r>
              <a:rPr lang="pl-PL" sz="2800" dirty="0" smtClean="0"/>
              <a:t>Estera </a:t>
            </a:r>
            <a:r>
              <a:rPr lang="pl-PL" sz="2800" dirty="0" smtClean="0"/>
              <a:t>naród   żydowski </a:t>
            </a:r>
            <a:r>
              <a:rPr lang="pl-PL" sz="2800" dirty="0" smtClean="0"/>
              <a:t>  od </a:t>
            </a:r>
            <a:r>
              <a:rPr lang="pl-PL" sz="2800" dirty="0" smtClean="0"/>
              <a:t>zagłady </a:t>
            </a:r>
            <a:br>
              <a:rPr lang="pl-PL" sz="2800" dirty="0" smtClean="0"/>
            </a:br>
            <a:r>
              <a:rPr lang="pl-PL" sz="2800" dirty="0" smtClean="0"/>
              <a:t>uratowała.”</a:t>
            </a:r>
            <a:br>
              <a:rPr lang="pl-PL" sz="2800" dirty="0" smtClean="0"/>
            </a:br>
            <a:r>
              <a:rPr lang="pl-PL" sz="2800" dirty="0" smtClean="0"/>
              <a:t>prace  plastyczne zgłoszone do konkursu</a:t>
            </a:r>
            <a:br>
              <a:rPr lang="pl-PL" sz="2800" dirty="0" smtClean="0"/>
            </a:br>
            <a:r>
              <a:rPr lang="pl-PL" sz="2800" dirty="0" smtClean="0"/>
              <a:t>ogłoszonego przez Gimnazjum nr 4 w Czerwionce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w ramach projektu „Śladami Żydów na Górnym Śląsku</a:t>
            </a:r>
            <a:endParaRPr lang="pl-PL" sz="28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000100" y="4000504"/>
            <a:ext cx="771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Koordynatorzy konkursu: M. Mazur-Zając, J. </a:t>
            </a:r>
            <a:r>
              <a:rPr lang="pl-PL" b="1" dirty="0" err="1" smtClean="0"/>
              <a:t>Hachulla</a:t>
            </a:r>
            <a:endParaRPr lang="pl-PL" b="1" dirty="0" smtClean="0"/>
          </a:p>
          <a:p>
            <a:pPr algn="ctr"/>
            <a:endParaRPr lang="pl-PL" b="1" dirty="0" smtClean="0"/>
          </a:p>
          <a:p>
            <a:pPr algn="ctr"/>
            <a:endParaRPr lang="pl-PL" b="1" dirty="0" smtClean="0"/>
          </a:p>
          <a:p>
            <a:pPr algn="ctr"/>
            <a:r>
              <a:rPr lang="pl-PL" b="1" dirty="0" smtClean="0"/>
              <a:t>Patronat Gmina Wyznaniowa Żydowska w Katowicach</a:t>
            </a:r>
            <a:endParaRPr lang="pl-PL" b="1" dirty="0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928670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714356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000108"/>
            <a:ext cx="6319297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857232"/>
            <a:ext cx="6449475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857232"/>
            <a:ext cx="333509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928670"/>
            <a:ext cx="6397782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8926" y="928670"/>
            <a:ext cx="3134726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8926" y="785794"/>
            <a:ext cx="3328432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714356"/>
            <a:ext cx="3300653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071546"/>
            <a:ext cx="621205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714356"/>
            <a:ext cx="4461733" cy="5381644"/>
          </a:xfrm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3550" y="1524000"/>
            <a:ext cx="6316899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071546"/>
            <a:ext cx="633245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785794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785794"/>
            <a:ext cx="6338009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DSCF54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785794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5000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785794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857232"/>
            <a:ext cx="6288233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928670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928670"/>
            <a:ext cx="4246052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928670"/>
            <a:ext cx="3169009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857232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000108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928670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000108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928670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071546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1071546"/>
            <a:ext cx="3175531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000108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928670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928670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1000108"/>
            <a:ext cx="3429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928670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142984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142984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857232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000108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071546"/>
            <a:ext cx="6082295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000108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1000108"/>
            <a:ext cx="3429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071546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071546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928670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857232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928670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142984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928670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000108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928670"/>
            <a:ext cx="3429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000108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000108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6050" y="928670"/>
            <a:ext cx="3429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071546"/>
            <a:ext cx="609600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000108"/>
            <a:ext cx="6096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6050" y="1000108"/>
            <a:ext cx="3429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5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071546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714356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857232"/>
            <a:ext cx="3429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4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857232"/>
            <a:ext cx="6096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57</TotalTime>
  <Words>24</Words>
  <Application>Microsoft Office PowerPoint</Application>
  <PresentationFormat>Pokaz na ekranie (4:3)</PresentationFormat>
  <Paragraphs>5</Paragraphs>
  <Slides>60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1" baseType="lpstr">
      <vt:lpstr>Papier</vt:lpstr>
      <vt:lpstr>„Jak piękna Estera naród   żydowski   od zagłady  uratowała.” prace  plastyczne zgłoszone do konkursu ogłoszonego przez Gimnazjum nr 4 w Czerwionce w ramach projektu „Śladami Żydów na Górnym Śląsku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piękna  Estera naród   żydowski od zagłady  uratowała</dc:title>
  <dc:creator>Dom</dc:creator>
  <cp:lastModifiedBy>***</cp:lastModifiedBy>
  <cp:revision>8</cp:revision>
  <dcterms:created xsi:type="dcterms:W3CDTF">2008-03-02T15:55:45Z</dcterms:created>
  <dcterms:modified xsi:type="dcterms:W3CDTF">2008-04-29T19:04:16Z</dcterms:modified>
</cp:coreProperties>
</file>